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hyperlink" Target="https://vincheck.info/free-license-plate-lookup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3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CD90-4682-FC44-84E7-D8123A91D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Minnesota license plate photo decode and auto data lookup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C4F82-3061-774D-8581-98ADA3389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6459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Final Project – Team 9</a:t>
            </a:r>
          </a:p>
          <a:p>
            <a:r>
              <a:rPr lang="en-US" dirty="0"/>
              <a:t>Nick </a:t>
            </a:r>
            <a:r>
              <a:rPr lang="en-US" dirty="0" err="1"/>
              <a:t>Prentkowski</a:t>
            </a:r>
            <a:endParaRPr lang="en-US" dirty="0"/>
          </a:p>
          <a:p>
            <a:r>
              <a:rPr lang="en-US" dirty="0"/>
              <a:t>Jon Simpson</a:t>
            </a:r>
          </a:p>
          <a:p>
            <a:r>
              <a:rPr lang="en-US" dirty="0"/>
              <a:t>Ben </a:t>
            </a:r>
            <a:r>
              <a:rPr lang="en-US" dirty="0" err="1"/>
              <a:t>Farniok</a:t>
            </a:r>
            <a:endParaRPr lang="en-US" dirty="0"/>
          </a:p>
          <a:p>
            <a:r>
              <a:rPr lang="en-US" dirty="0"/>
              <a:t>Terrence Cummings</a:t>
            </a:r>
          </a:p>
        </p:txBody>
      </p:sp>
    </p:spTree>
    <p:extLst>
      <p:ext uri="{BB962C8B-B14F-4D97-AF65-F5344CB8AC3E}">
        <p14:creationId xmlns:p14="http://schemas.microsoft.com/office/powerpoint/2010/main" val="333381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F4FE-FFDA-8F4E-871D-958F8C8A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9E9F-9A67-C840-B4EE-F9628494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 been walking down the street, saw a nice car but weren’t sure of the make, model, and year?</a:t>
            </a:r>
          </a:p>
          <a:p>
            <a:r>
              <a:rPr lang="en-US" dirty="0"/>
              <a:t>Have a used car sales website and want to give your users the capability to auto-complete their car data with simply a photo of their license plate?</a:t>
            </a:r>
          </a:p>
          <a:p>
            <a:r>
              <a:rPr lang="en-US" dirty="0"/>
              <a:t>Now just snap a photo of the license plate and upload it to the ”Minnesota License Plate Decoder”.</a:t>
            </a:r>
          </a:p>
          <a:p>
            <a:r>
              <a:rPr lang="en-US" dirty="0"/>
              <a:t>Our machine learning algorithm will extract the license plate number and lookup the make, model, and year of the auto based on the VIN associated with the license plate number.</a:t>
            </a:r>
          </a:p>
        </p:txBody>
      </p:sp>
    </p:spTree>
    <p:extLst>
      <p:ext uri="{BB962C8B-B14F-4D97-AF65-F5344CB8AC3E}">
        <p14:creationId xmlns:p14="http://schemas.microsoft.com/office/powerpoint/2010/main" val="19892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7B95-5989-1D47-974E-7966D99D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4067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Technology and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2E9ACF-9D50-FF4B-9356-BF92C5C3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03" y="5293267"/>
            <a:ext cx="667945" cy="404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1AC650-19E1-6546-B057-1D25882AF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1167805" y="3477933"/>
            <a:ext cx="459050" cy="6889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EBDD679-1AAF-9E4F-A2B5-1C2F6A4F6527}"/>
              </a:ext>
            </a:extLst>
          </p:cNvPr>
          <p:cNvSpPr/>
          <p:nvPr/>
        </p:nvSpPr>
        <p:spPr>
          <a:xfrm>
            <a:off x="11039738" y="3459318"/>
            <a:ext cx="715186" cy="7261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F9FDFF-5E51-2E40-9AB3-B11F935D3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03" r="17936"/>
          <a:stretch/>
        </p:blipFill>
        <p:spPr>
          <a:xfrm>
            <a:off x="11132870" y="4334945"/>
            <a:ext cx="524537" cy="79030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05A141-C465-6E47-90CB-B45E5204732C}"/>
              </a:ext>
            </a:extLst>
          </p:cNvPr>
          <p:cNvSpPr/>
          <p:nvPr/>
        </p:nvSpPr>
        <p:spPr>
          <a:xfrm>
            <a:off x="11059239" y="4296954"/>
            <a:ext cx="715186" cy="7903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81D41-F34B-224D-9634-2AFB868888B1}"/>
              </a:ext>
            </a:extLst>
          </p:cNvPr>
          <p:cNvCxnSpPr>
            <a:cxnSpLocks/>
          </p:cNvCxnSpPr>
          <p:nvPr/>
        </p:nvCxnSpPr>
        <p:spPr>
          <a:xfrm flipH="1" flipV="1">
            <a:off x="2672960" y="5686336"/>
            <a:ext cx="1226384" cy="1093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C73099-345D-424A-891C-7DB12297F254}"/>
              </a:ext>
            </a:extLst>
          </p:cNvPr>
          <p:cNvSpPr txBox="1"/>
          <p:nvPr/>
        </p:nvSpPr>
        <p:spPr>
          <a:xfrm>
            <a:off x="1127421" y="5697268"/>
            <a:ext cx="1072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https://vincheck.info/free-license-plate-lookup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B5B8A0-70B0-164A-8EEC-0373A817A79B}"/>
              </a:ext>
            </a:extLst>
          </p:cNvPr>
          <p:cNvSpPr txBox="1"/>
          <p:nvPr/>
        </p:nvSpPr>
        <p:spPr>
          <a:xfrm>
            <a:off x="2352991" y="5730398"/>
            <a:ext cx="164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make, model, year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BBD731-9CFB-C747-AB06-82AD8A2FA790}"/>
              </a:ext>
            </a:extLst>
          </p:cNvPr>
          <p:cNvSpPr/>
          <p:nvPr/>
        </p:nvSpPr>
        <p:spPr>
          <a:xfrm>
            <a:off x="10903345" y="3268716"/>
            <a:ext cx="1004875" cy="216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B24F1D0-D0DC-5144-9360-BB69061F3D4E}"/>
              </a:ext>
            </a:extLst>
          </p:cNvPr>
          <p:cNvCxnSpPr>
            <a:cxnSpLocks/>
          </p:cNvCxnSpPr>
          <p:nvPr/>
        </p:nvCxnSpPr>
        <p:spPr>
          <a:xfrm flipH="1">
            <a:off x="10630077" y="3375237"/>
            <a:ext cx="256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02DA035-A719-6B4F-8CAD-FA34CCF69140}"/>
              </a:ext>
            </a:extLst>
          </p:cNvPr>
          <p:cNvSpPr txBox="1"/>
          <p:nvPr/>
        </p:nvSpPr>
        <p:spPr>
          <a:xfrm>
            <a:off x="2015458" y="5046591"/>
            <a:ext cx="195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API call w/ license plate #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A91C39-1E0C-D44C-A5EB-98D7E5D21DA9}"/>
              </a:ext>
            </a:extLst>
          </p:cNvPr>
          <p:cNvCxnSpPr>
            <a:cxnSpLocks/>
          </p:cNvCxnSpPr>
          <p:nvPr/>
        </p:nvCxnSpPr>
        <p:spPr>
          <a:xfrm flipV="1">
            <a:off x="2689863" y="5390819"/>
            <a:ext cx="1190164" cy="1770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0% Free VIN Check">
            <a:extLst>
              <a:ext uri="{FF2B5EF4-FFF2-40B4-BE49-F238E27FC236}">
                <a16:creationId xmlns:a16="http://schemas.microsoft.com/office/drawing/2014/main" id="{ADA20111-5CB8-3248-9732-1FBAAC45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7" y="5376466"/>
            <a:ext cx="1958453" cy="3222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FAAC006-0878-1B4A-9DDF-6DE0799DE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80" r="8656" b="7310"/>
          <a:stretch/>
        </p:blipFill>
        <p:spPr>
          <a:xfrm>
            <a:off x="5010329" y="5187103"/>
            <a:ext cx="614256" cy="61632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06B3E80-D548-0A4D-99DD-85BCE0362804}"/>
              </a:ext>
            </a:extLst>
          </p:cNvPr>
          <p:cNvSpPr/>
          <p:nvPr/>
        </p:nvSpPr>
        <p:spPr>
          <a:xfrm>
            <a:off x="2921173" y="3227086"/>
            <a:ext cx="2478183" cy="148075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I Starter-Everything you need to know about Keras to build your ...">
            <a:extLst>
              <a:ext uri="{FF2B5EF4-FFF2-40B4-BE49-F238E27FC236}">
                <a16:creationId xmlns:a16="http://schemas.microsoft.com/office/drawing/2014/main" id="{3929C77B-C55D-4844-99FB-B93A3A41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99" y="3352792"/>
            <a:ext cx="1008566" cy="4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Tutorial - Javatpoint">
            <a:extLst>
              <a:ext uri="{FF2B5EF4-FFF2-40B4-BE49-F238E27FC236}">
                <a16:creationId xmlns:a16="http://schemas.microsoft.com/office/drawing/2014/main" id="{C9850BFA-366F-534E-B873-A3804309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90" y="3776489"/>
            <a:ext cx="533868" cy="53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litting and Merging image channels using OpenCV and Python | by ...">
            <a:extLst>
              <a:ext uri="{FF2B5EF4-FFF2-40B4-BE49-F238E27FC236}">
                <a16:creationId xmlns:a16="http://schemas.microsoft.com/office/drawing/2014/main" id="{AAC07D2B-DFC6-6346-AA07-9455126D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45" y="3351116"/>
            <a:ext cx="864893" cy="7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car parked in a parking lot&#10;&#10;Description automatically generated">
            <a:extLst>
              <a:ext uri="{FF2B5EF4-FFF2-40B4-BE49-F238E27FC236}">
                <a16:creationId xmlns:a16="http://schemas.microsoft.com/office/drawing/2014/main" id="{2C34C146-3F65-A34C-8F31-C65706525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6919" y="1602013"/>
            <a:ext cx="1753585" cy="131518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6F6C7B2-2B8A-CD46-94D4-8D8E466242E1}"/>
              </a:ext>
            </a:extLst>
          </p:cNvPr>
          <p:cNvSpPr txBox="1"/>
          <p:nvPr/>
        </p:nvSpPr>
        <p:spPr>
          <a:xfrm>
            <a:off x="6797294" y="3033015"/>
            <a:ext cx="123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License photo upload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7DFD388-41D5-8548-850E-7E20A82907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0671" y="1688341"/>
            <a:ext cx="4799406" cy="2426366"/>
          </a:xfrm>
          <a:prstGeom prst="rect">
            <a:avLst/>
          </a:prstGeom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4F4AEC-8237-ED4E-9A9D-2F0B0F0AE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9381" y="4239975"/>
            <a:ext cx="4010784" cy="2492436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7702309-722D-444B-AE2B-8DED9193F55E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4730504" y="2259608"/>
            <a:ext cx="110016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3571BF88-534A-064E-A9CF-DBD473B6BF55}"/>
              </a:ext>
            </a:extLst>
          </p:cNvPr>
          <p:cNvCxnSpPr>
            <a:cxnSpLocks/>
            <a:endCxn id="72" idx="0"/>
          </p:cNvCxnSpPr>
          <p:nvPr/>
        </p:nvCxnSpPr>
        <p:spPr>
          <a:xfrm rot="10800000" flipV="1">
            <a:off x="4160265" y="3077484"/>
            <a:ext cx="1670406" cy="149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307DA00-782E-D94F-A771-E0AC2CBA7007}"/>
              </a:ext>
            </a:extLst>
          </p:cNvPr>
          <p:cNvCxnSpPr>
            <a:cxnSpLocks/>
          </p:cNvCxnSpPr>
          <p:nvPr/>
        </p:nvCxnSpPr>
        <p:spPr>
          <a:xfrm flipH="1">
            <a:off x="10646980" y="4746837"/>
            <a:ext cx="256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453EB39-E70D-D84E-8B94-0277B5625E11}"/>
              </a:ext>
            </a:extLst>
          </p:cNvPr>
          <p:cNvCxnSpPr>
            <a:cxnSpLocks/>
          </p:cNvCxnSpPr>
          <p:nvPr/>
        </p:nvCxnSpPr>
        <p:spPr>
          <a:xfrm flipH="1">
            <a:off x="5628133" y="5429288"/>
            <a:ext cx="92242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50499BF-0AFB-D64C-BB7E-B5C15E740904}"/>
              </a:ext>
            </a:extLst>
          </p:cNvPr>
          <p:cNvSpPr txBox="1"/>
          <p:nvPr/>
        </p:nvSpPr>
        <p:spPr>
          <a:xfrm>
            <a:off x="266751" y="1976638"/>
            <a:ext cx="2195668" cy="261610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Technologies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Flask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Pandas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Matplotlib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Numpy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Keras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Tensorflow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OpenCV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HTML/CSS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DFE0EC-2F64-044B-9A0C-BACEC2537A4E}"/>
              </a:ext>
            </a:extLst>
          </p:cNvPr>
          <p:cNvSpPr txBox="1"/>
          <p:nvPr/>
        </p:nvSpPr>
        <p:spPr>
          <a:xfrm>
            <a:off x="3827875" y="4163135"/>
            <a:ext cx="127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ML plate number extraction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E1B95F-9F10-A14B-A8D8-E9E70B64F859}"/>
              </a:ext>
            </a:extLst>
          </p:cNvPr>
          <p:cNvCxnSpPr>
            <a:cxnSpLocks/>
          </p:cNvCxnSpPr>
          <p:nvPr/>
        </p:nvCxnSpPr>
        <p:spPr>
          <a:xfrm flipH="1" flipV="1">
            <a:off x="4730504" y="4730099"/>
            <a:ext cx="3615" cy="493218"/>
          </a:xfrm>
          <a:prstGeom prst="straightConnector1">
            <a:avLst/>
          </a:prstGeom>
          <a:ln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1419A74-6374-C146-A143-5561B07E813B}"/>
              </a:ext>
            </a:extLst>
          </p:cNvPr>
          <p:cNvSpPr/>
          <p:nvPr/>
        </p:nvSpPr>
        <p:spPr>
          <a:xfrm>
            <a:off x="3903154" y="5223317"/>
            <a:ext cx="1711624" cy="5717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E55AD8D-03FB-544B-A6DC-80D1D77A68D4}"/>
              </a:ext>
            </a:extLst>
          </p:cNvPr>
          <p:cNvSpPr txBox="1"/>
          <p:nvPr/>
        </p:nvSpPr>
        <p:spPr>
          <a:xfrm>
            <a:off x="4265778" y="2467593"/>
            <a:ext cx="195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upload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A5E347-F9B5-594A-8486-62186EE2147C}"/>
              </a:ext>
            </a:extLst>
          </p:cNvPr>
          <p:cNvSpPr txBox="1"/>
          <p:nvPr/>
        </p:nvSpPr>
        <p:spPr>
          <a:xfrm>
            <a:off x="5122950" y="5134182"/>
            <a:ext cx="195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7750881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1093</TotalTime>
  <Words>178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Parcel</vt:lpstr>
      <vt:lpstr>Minnesota license plate photo decode and auto data lookup</vt:lpstr>
      <vt:lpstr>Our story</vt:lpstr>
      <vt:lpstr>Technology and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stock market in the time of covid19</dc:title>
  <dc:creator>Terrence Cummings</dc:creator>
  <cp:lastModifiedBy>Terrence Cummings</cp:lastModifiedBy>
  <cp:revision>14</cp:revision>
  <dcterms:created xsi:type="dcterms:W3CDTF">2020-07-18T17:07:25Z</dcterms:created>
  <dcterms:modified xsi:type="dcterms:W3CDTF">2020-08-25T14:35:05Z</dcterms:modified>
</cp:coreProperties>
</file>